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impedantie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admittantie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baantje op PCB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28    Y= 20.26-6.49j mS            lengte=0.26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29    Y= 20.14-6.48j mS            lengte=0.27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30    Y= 20.01-6.46j mS            lengte=0.28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31    Y= 19.89-6.44j mS            lengte=0.29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admittantie voor verschillende lengtes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admittantie: belasting + open transmissielijn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30       Y= +5.83j mS     lengte=0.28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31       Y= +6.04j mS     lengte=0.29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32       Y= +6.24j mS     lengte=0.30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33       Y= +6.45j mS     lengte=0.31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34       Y= +6.66j mS     lengte=0.32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admittantie voor verschillende lengtes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aangepaste antenne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